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sldIdLst>
    <p:sldId id="256" r:id="rId2"/>
    <p:sldId id="257" r:id="rId3"/>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initials="E" lastIdx="1" clrIdx="0">
    <p:extLst>
      <p:ext uri="{19B8F6BF-5375-455C-9EA6-DF929625EA0E}">
        <p15:presenceInfo xmlns:p15="http://schemas.microsoft.com/office/powerpoint/2012/main" userId="E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2892"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077E4B-FABF-4B93-9B14-459B5479E5B3}"/>
              </a:ext>
            </a:extLst>
          </p:cNvPr>
          <p:cNvSpPr>
            <a:spLocks noGrp="1"/>
          </p:cNvSpPr>
          <p:nvPr>
            <p:ph type="ctrTitle"/>
          </p:nvPr>
        </p:nvSpPr>
        <p:spPr>
          <a:xfrm>
            <a:off x="857250" y="1496484"/>
            <a:ext cx="5143500" cy="3183467"/>
          </a:xfrm>
        </p:spPr>
        <p:txBody>
          <a:bodyPr anchor="b"/>
          <a:lstStyle>
            <a:lvl1pPr algn="ctr">
              <a:defRPr sz="3375"/>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E0FAEB8-A5D8-4148-BFDE-DA55CAADB7A2}"/>
              </a:ext>
            </a:extLst>
          </p:cNvPr>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812B5B81-7D53-4B7C-9513-7ED670871E70}"/>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5" name="Marcador de pie de página 4">
            <a:extLst>
              <a:ext uri="{FF2B5EF4-FFF2-40B4-BE49-F238E27FC236}">
                <a16:creationId xmlns:a16="http://schemas.microsoft.com/office/drawing/2014/main" id="{A26B22B3-C32A-4139-ABF9-D4C2A77BD9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4EDC731-0274-4BCC-8B72-28B2E1F53855}"/>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413089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B8F403-6974-4D17-86D1-0F722B8AEB7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6F4560B-7411-4CF6-A3BB-4B0758F71C1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DE93EDC-0309-4B1F-92FC-89A420643386}"/>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5" name="Marcador de pie de página 4">
            <a:extLst>
              <a:ext uri="{FF2B5EF4-FFF2-40B4-BE49-F238E27FC236}">
                <a16:creationId xmlns:a16="http://schemas.microsoft.com/office/drawing/2014/main" id="{9C9F9D37-FAD7-4408-9366-B3254FBEA0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05AB06A-5AE2-4889-8853-559C41095CC3}"/>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156843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C9F47FD-C6BD-4501-9991-A7A4D45C1D84}"/>
              </a:ext>
            </a:extLst>
          </p:cNvPr>
          <p:cNvSpPr>
            <a:spLocks noGrp="1"/>
          </p:cNvSpPr>
          <p:nvPr>
            <p:ph type="title" orient="vert"/>
          </p:nvPr>
        </p:nvSpPr>
        <p:spPr>
          <a:xfrm>
            <a:off x="4907756" y="486834"/>
            <a:ext cx="1478756" cy="7749117"/>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4EFA975-F928-46E7-B75B-59CE5D11CA1E}"/>
              </a:ext>
            </a:extLst>
          </p:cNvPr>
          <p:cNvSpPr>
            <a:spLocks noGrp="1"/>
          </p:cNvSpPr>
          <p:nvPr>
            <p:ph type="body" orient="vert" idx="1"/>
          </p:nvPr>
        </p:nvSpPr>
        <p:spPr>
          <a:xfrm>
            <a:off x="471487"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97B8C7F-8C9E-4016-BF32-89D9D96806EC}"/>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5" name="Marcador de pie de página 4">
            <a:extLst>
              <a:ext uri="{FF2B5EF4-FFF2-40B4-BE49-F238E27FC236}">
                <a16:creationId xmlns:a16="http://schemas.microsoft.com/office/drawing/2014/main" id="{1C88350C-1ED1-4C04-9E9F-D3267CB3D15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243EDFB-6857-41BD-8AEE-90E4C2434DBE}"/>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176414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3942F5-835B-42D0-9E62-BF56F67179F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EDD46A4-47CC-499C-9CF3-C5146EA00A1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04608AB-53E4-4045-8386-60F2064F1131}"/>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5" name="Marcador de pie de página 4">
            <a:extLst>
              <a:ext uri="{FF2B5EF4-FFF2-40B4-BE49-F238E27FC236}">
                <a16:creationId xmlns:a16="http://schemas.microsoft.com/office/drawing/2014/main" id="{0AAFE92C-77C1-481F-B285-B141EF7826E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2607DAA-D6AD-48D1-A5E1-1892C5267635}"/>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38419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1F9701-CFD6-460C-85D5-592D65921B47}"/>
              </a:ext>
            </a:extLst>
          </p:cNvPr>
          <p:cNvSpPr>
            <a:spLocks noGrp="1"/>
          </p:cNvSpPr>
          <p:nvPr>
            <p:ph type="title"/>
          </p:nvPr>
        </p:nvSpPr>
        <p:spPr>
          <a:xfrm>
            <a:off x="467916" y="2279652"/>
            <a:ext cx="5915025" cy="3803649"/>
          </a:xfrm>
        </p:spPr>
        <p:txBody>
          <a:bodyPr anchor="b"/>
          <a:lstStyle>
            <a:lvl1pPr>
              <a:defRPr sz="3375"/>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2A54F14-A53E-45C6-B549-2D33429F115A}"/>
              </a:ext>
            </a:extLst>
          </p:cNvPr>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73C4437-7184-4D1F-AC33-63E5C9DCB41A}"/>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5" name="Marcador de pie de página 4">
            <a:extLst>
              <a:ext uri="{FF2B5EF4-FFF2-40B4-BE49-F238E27FC236}">
                <a16:creationId xmlns:a16="http://schemas.microsoft.com/office/drawing/2014/main" id="{0322E954-73D7-413D-90C8-07465F3CA8B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140E04-E107-44E6-8E93-B1AFE66BADF5}"/>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393609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4D9A83-799D-42A5-90AB-C145DBA2AE1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893BEB4-1661-4790-A203-CFF384D59588}"/>
              </a:ext>
            </a:extLst>
          </p:cNvPr>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E72C133-D879-43DE-A78C-BDC97EBF37D4}"/>
              </a:ext>
            </a:extLst>
          </p:cNvPr>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85E62DB-6421-4078-9807-B83A2CEF5DAD}"/>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6" name="Marcador de pie de página 5">
            <a:extLst>
              <a:ext uri="{FF2B5EF4-FFF2-40B4-BE49-F238E27FC236}">
                <a16:creationId xmlns:a16="http://schemas.microsoft.com/office/drawing/2014/main" id="{EF796866-4CF5-4F37-B7C4-93F99D66927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C72985-46C3-4D0D-86C9-8100222D0028}"/>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2335527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8BCF6-D512-4C09-9BC4-A30205AC25D3}"/>
              </a:ext>
            </a:extLst>
          </p:cNvPr>
          <p:cNvSpPr>
            <a:spLocks noGrp="1"/>
          </p:cNvSpPr>
          <p:nvPr>
            <p:ph type="title"/>
          </p:nvPr>
        </p:nvSpPr>
        <p:spPr>
          <a:xfrm>
            <a:off x="472381" y="486834"/>
            <a:ext cx="5915025" cy="1767417"/>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D4B49C4-4358-4981-93E4-FCDC111200CF}"/>
              </a:ext>
            </a:extLst>
          </p:cNvPr>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C133D83-1B98-4400-A83A-8CCDB83BEC31}"/>
              </a:ext>
            </a:extLst>
          </p:cNvPr>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F8AA3AB-C08A-4D02-AFC8-624073907D12}"/>
              </a:ext>
            </a:extLst>
          </p:cNvPr>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39A6DEB-3BE8-4C55-8760-65441D096A29}"/>
              </a:ext>
            </a:extLst>
          </p:cNvPr>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BA50132-FDE0-4715-8604-0C5C63299DA7}"/>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8" name="Marcador de pie de página 7">
            <a:extLst>
              <a:ext uri="{FF2B5EF4-FFF2-40B4-BE49-F238E27FC236}">
                <a16:creationId xmlns:a16="http://schemas.microsoft.com/office/drawing/2014/main" id="{546ED877-CF59-41C6-8D16-97D77BBBCC0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3A234F6-4B32-422B-8AAA-8977FBFD69D9}"/>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309962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70E8C9-B458-4216-9BB1-AFE20D1DAD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AA534D4-F7E5-4BD2-A87D-6A9C7170F38F}"/>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4" name="Marcador de pie de página 3">
            <a:extLst>
              <a:ext uri="{FF2B5EF4-FFF2-40B4-BE49-F238E27FC236}">
                <a16:creationId xmlns:a16="http://schemas.microsoft.com/office/drawing/2014/main" id="{8373E6C7-656E-4D1A-B5EB-DF2FC4330C3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8FEFF7A-426E-46FA-A6C0-7296090BBAA5}"/>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402537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D9A7DC6-1B64-4CFE-96D0-86A8C2680E93}"/>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3" name="Marcador de pie de página 2">
            <a:extLst>
              <a:ext uri="{FF2B5EF4-FFF2-40B4-BE49-F238E27FC236}">
                <a16:creationId xmlns:a16="http://schemas.microsoft.com/office/drawing/2014/main" id="{01836F58-C38B-42BE-910B-290F6E6C06D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52469CC-C9FC-4880-AFBD-24CEF2D03FAB}"/>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24588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E81DF-1614-4F8F-B529-8E07275B24EC}"/>
              </a:ext>
            </a:extLst>
          </p:cNvPr>
          <p:cNvSpPr>
            <a:spLocks noGrp="1"/>
          </p:cNvSpPr>
          <p:nvPr>
            <p:ph type="title"/>
          </p:nvPr>
        </p:nvSpPr>
        <p:spPr>
          <a:xfrm>
            <a:off x="472381" y="609600"/>
            <a:ext cx="2211883" cy="2133600"/>
          </a:xfrm>
        </p:spPr>
        <p:txBody>
          <a:bodyPr anchor="b"/>
          <a:lstStyle>
            <a:lvl1pPr>
              <a:defRPr sz="18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F302222-A2F3-4D06-AB5C-563714671DCB}"/>
              </a:ext>
            </a:extLst>
          </p:cNvPr>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79E1044-8138-4FDB-A80A-AD040B679BC7}"/>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4E139C9-B3D0-484E-8E81-33F91FBB9AB2}"/>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6" name="Marcador de pie de página 5">
            <a:extLst>
              <a:ext uri="{FF2B5EF4-FFF2-40B4-BE49-F238E27FC236}">
                <a16:creationId xmlns:a16="http://schemas.microsoft.com/office/drawing/2014/main" id="{DAD06B24-4C58-4392-AC04-2FF64501659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8FAD1CD-D362-4F76-93D2-CD1180AB9D68}"/>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301143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9E6207-73CE-45C4-9B6D-9FE10A6643E9}"/>
              </a:ext>
            </a:extLst>
          </p:cNvPr>
          <p:cNvSpPr>
            <a:spLocks noGrp="1"/>
          </p:cNvSpPr>
          <p:nvPr>
            <p:ph type="title"/>
          </p:nvPr>
        </p:nvSpPr>
        <p:spPr>
          <a:xfrm>
            <a:off x="472381" y="609600"/>
            <a:ext cx="2211883" cy="2133600"/>
          </a:xfrm>
        </p:spPr>
        <p:txBody>
          <a:bodyPr anchor="b"/>
          <a:lstStyle>
            <a:lvl1pPr>
              <a:defRPr sz="18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4A0B84E-D127-455E-A335-42F0121CCFC4}"/>
              </a:ext>
            </a:extLst>
          </p:cNvPr>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s-MX"/>
          </a:p>
        </p:txBody>
      </p:sp>
      <p:sp>
        <p:nvSpPr>
          <p:cNvPr id="4" name="Marcador de texto 3">
            <a:extLst>
              <a:ext uri="{FF2B5EF4-FFF2-40B4-BE49-F238E27FC236}">
                <a16:creationId xmlns:a16="http://schemas.microsoft.com/office/drawing/2014/main" id="{5C062152-DF6C-46C3-888E-36E95EECBE43}"/>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FF456E3-361A-4CAF-A793-41DC2B84CDA2}"/>
              </a:ext>
            </a:extLst>
          </p:cNvPr>
          <p:cNvSpPr>
            <a:spLocks noGrp="1"/>
          </p:cNvSpPr>
          <p:nvPr>
            <p:ph type="dt" sz="half" idx="10"/>
          </p:nvPr>
        </p:nvSpPr>
        <p:spPr/>
        <p:txBody>
          <a:bodyPr/>
          <a:lstStyle/>
          <a:p>
            <a:fld id="{CE7449B8-6F99-4006-9181-98C430000D07}" type="datetimeFigureOut">
              <a:rPr lang="es-MX" smtClean="0"/>
              <a:t>17/10/2019</a:t>
            </a:fld>
            <a:endParaRPr lang="es-MX"/>
          </a:p>
        </p:txBody>
      </p:sp>
      <p:sp>
        <p:nvSpPr>
          <p:cNvPr id="6" name="Marcador de pie de página 5">
            <a:extLst>
              <a:ext uri="{FF2B5EF4-FFF2-40B4-BE49-F238E27FC236}">
                <a16:creationId xmlns:a16="http://schemas.microsoft.com/office/drawing/2014/main" id="{7EE928F4-F1CC-4F6E-980D-AE8E842870F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4403B47-6143-4B02-BD3B-3F69778E0284}"/>
              </a:ext>
            </a:extLst>
          </p:cNvPr>
          <p:cNvSpPr>
            <a:spLocks noGrp="1"/>
          </p:cNvSpPr>
          <p:nvPr>
            <p:ph type="sldNum" sz="quarter" idx="12"/>
          </p:nvPr>
        </p:nvSpPr>
        <p:spPr/>
        <p:txBody>
          <a:bodyPr/>
          <a:lstStyle/>
          <a:p>
            <a:fld id="{9C495BCB-7B80-4698-A6EB-EF472EE5FBDB}" type="slidenum">
              <a:rPr lang="es-MX" smtClean="0"/>
              <a:t>‹Nº›</a:t>
            </a:fld>
            <a:endParaRPr lang="es-MX"/>
          </a:p>
        </p:txBody>
      </p:sp>
    </p:spTree>
    <p:extLst>
      <p:ext uri="{BB962C8B-B14F-4D97-AF65-F5344CB8AC3E}">
        <p14:creationId xmlns:p14="http://schemas.microsoft.com/office/powerpoint/2010/main" val="92310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90BE4EA-C4D5-4B3C-A958-2EF8D9F31A21}"/>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874A2F-BB57-4A91-B4BA-56D55EED5FF2}"/>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BFFAEDE-58C5-4959-B493-731045F55DBC}"/>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CE7449B8-6F99-4006-9181-98C430000D07}" type="datetimeFigureOut">
              <a:rPr lang="es-MX" smtClean="0"/>
              <a:t>17/10/2019</a:t>
            </a:fld>
            <a:endParaRPr lang="es-MX"/>
          </a:p>
        </p:txBody>
      </p:sp>
      <p:sp>
        <p:nvSpPr>
          <p:cNvPr id="5" name="Marcador de pie de página 4">
            <a:extLst>
              <a:ext uri="{FF2B5EF4-FFF2-40B4-BE49-F238E27FC236}">
                <a16:creationId xmlns:a16="http://schemas.microsoft.com/office/drawing/2014/main" id="{95A3D71D-567A-42D3-BE3F-3C2F1341FB60}"/>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8F38718-84B5-4512-A847-410213DFB53B}"/>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9C495BCB-7B80-4698-A6EB-EF472EE5FBDB}" type="slidenum">
              <a:rPr lang="es-MX" smtClean="0"/>
              <a:t>‹Nº›</a:t>
            </a:fld>
            <a:endParaRPr lang="es-MX"/>
          </a:p>
        </p:txBody>
      </p:sp>
    </p:spTree>
    <p:extLst>
      <p:ext uri="{BB962C8B-B14F-4D97-AF65-F5344CB8AC3E}">
        <p14:creationId xmlns:p14="http://schemas.microsoft.com/office/powerpoint/2010/main" val="675567639"/>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s-MX"/>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hyperlink" Target="http://www.cmu.org.m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colmexurologia@hotmail.com"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www.cmu.org.m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38">
            <a:extLst>
              <a:ext uri="{FF2B5EF4-FFF2-40B4-BE49-F238E27FC236}">
                <a16:creationId xmlns:a16="http://schemas.microsoft.com/office/drawing/2014/main" id="{50FC3A9B-B9E7-4A33-BB1C-F9286638CDD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085" name="Imagen 29">
            <a:extLst>
              <a:ext uri="{FF2B5EF4-FFF2-40B4-BE49-F238E27FC236}">
                <a16:creationId xmlns:a16="http://schemas.microsoft.com/office/drawing/2014/main" id="{8B53BBD9-750C-46F5-A0C7-39256FCBE3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17" y="220712"/>
            <a:ext cx="1020763" cy="1099870"/>
          </a:xfrm>
          <a:prstGeom prst="rect">
            <a:avLst/>
          </a:prstGeom>
          <a:noFill/>
          <a:extLst>
            <a:ext uri="{909E8E84-426E-40DD-AFC4-6F175D3DCCD1}">
              <a14:hiddenFill xmlns:a14="http://schemas.microsoft.com/office/drawing/2010/main">
                <a:solidFill>
                  <a:srgbClr val="FFFFFF"/>
                </a:solidFill>
              </a14:hiddenFill>
            </a:ext>
          </a:extLst>
        </p:spPr>
      </p:pic>
      <p:sp>
        <p:nvSpPr>
          <p:cNvPr id="2060" name="Rectangle 39">
            <a:extLst>
              <a:ext uri="{FF2B5EF4-FFF2-40B4-BE49-F238E27FC236}">
                <a16:creationId xmlns:a16="http://schemas.microsoft.com/office/drawing/2014/main" id="{DC41F490-A394-4AE6-9245-543F865EBE54}"/>
              </a:ext>
            </a:extLst>
          </p:cNvPr>
          <p:cNvSpPr>
            <a:spLocks noChangeArrowheads="1"/>
          </p:cNvSpPr>
          <p:nvPr/>
        </p:nvSpPr>
        <p:spPr bwMode="auto">
          <a:xfrm>
            <a:off x="46243" y="66675"/>
            <a:ext cx="6764132" cy="9062983"/>
          </a:xfrm>
          <a:prstGeom prst="rect">
            <a:avLst/>
          </a:prstGeom>
          <a:blipFill>
            <a:blip r:embed="rId3"/>
            <a:tile tx="0" ty="0" sx="100000" sy="100000" flip="none" algn="tl"/>
          </a:blipFill>
          <a:ln w="9525">
            <a:solidFill>
              <a:schemeClr val="accent1"/>
            </a:solidFill>
            <a:miter lim="800000"/>
            <a:headEnd/>
            <a:tailEnd/>
          </a:ln>
          <a:effectLst>
            <a:glow rad="139700">
              <a:schemeClr val="accent5">
                <a:satMod val="175000"/>
                <a:alpha val="40000"/>
              </a:schemeClr>
            </a:glow>
          </a:effec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6210300" algn="l"/>
              </a:tabLst>
              <a:defRPr>
                <a:solidFill>
                  <a:schemeClr val="tx1"/>
                </a:solidFill>
                <a:latin typeface="Arial" panose="020B0604020202020204" pitchFamily="34" charset="0"/>
              </a:defRPr>
            </a:lvl1pPr>
            <a:lvl2pPr eaLnBrk="0" fontAlgn="base" hangingPunct="0">
              <a:spcBef>
                <a:spcPct val="0"/>
              </a:spcBef>
              <a:spcAft>
                <a:spcPct val="0"/>
              </a:spcAft>
              <a:tabLst>
                <a:tab pos="6210300" algn="l"/>
              </a:tabLst>
              <a:defRPr>
                <a:solidFill>
                  <a:schemeClr val="tx1"/>
                </a:solidFill>
                <a:latin typeface="Arial" panose="020B0604020202020204" pitchFamily="34" charset="0"/>
              </a:defRPr>
            </a:lvl2pPr>
            <a:lvl3pPr eaLnBrk="0" fontAlgn="base" hangingPunct="0">
              <a:spcBef>
                <a:spcPct val="0"/>
              </a:spcBef>
              <a:spcAft>
                <a:spcPct val="0"/>
              </a:spcAft>
              <a:tabLst>
                <a:tab pos="6210300" algn="l"/>
              </a:tabLst>
              <a:defRPr>
                <a:solidFill>
                  <a:schemeClr val="tx1"/>
                </a:solidFill>
                <a:latin typeface="Arial" panose="020B0604020202020204" pitchFamily="34" charset="0"/>
              </a:defRPr>
            </a:lvl3pPr>
            <a:lvl4pPr eaLnBrk="0" fontAlgn="base" hangingPunct="0">
              <a:spcBef>
                <a:spcPct val="0"/>
              </a:spcBef>
              <a:spcAft>
                <a:spcPct val="0"/>
              </a:spcAft>
              <a:tabLst>
                <a:tab pos="6210300" algn="l"/>
              </a:tabLst>
              <a:defRPr>
                <a:solidFill>
                  <a:schemeClr val="tx1"/>
                </a:solidFill>
                <a:latin typeface="Arial" panose="020B0604020202020204" pitchFamily="34" charset="0"/>
              </a:defRPr>
            </a:lvl4pPr>
            <a:lvl5pPr eaLnBrk="0" fontAlgn="base" hangingPunct="0">
              <a:spcBef>
                <a:spcPct val="0"/>
              </a:spcBef>
              <a:spcAft>
                <a:spcPct val="0"/>
              </a:spcAft>
              <a:tabLst>
                <a:tab pos="6210300" algn="l"/>
              </a:tabLst>
              <a:defRPr>
                <a:solidFill>
                  <a:schemeClr val="tx1"/>
                </a:solidFill>
                <a:latin typeface="Arial" panose="020B0604020202020204" pitchFamily="34" charset="0"/>
              </a:defRPr>
            </a:lvl5pPr>
            <a:lvl6pPr eaLnBrk="0" fontAlgn="base" hangingPunct="0">
              <a:spcBef>
                <a:spcPct val="0"/>
              </a:spcBef>
              <a:spcAft>
                <a:spcPct val="0"/>
              </a:spcAft>
              <a:tabLst>
                <a:tab pos="6210300" algn="l"/>
              </a:tabLst>
              <a:defRPr>
                <a:solidFill>
                  <a:schemeClr val="tx1"/>
                </a:solidFill>
                <a:latin typeface="Arial" panose="020B0604020202020204" pitchFamily="34" charset="0"/>
              </a:defRPr>
            </a:lvl6pPr>
            <a:lvl7pPr eaLnBrk="0" fontAlgn="base" hangingPunct="0">
              <a:spcBef>
                <a:spcPct val="0"/>
              </a:spcBef>
              <a:spcAft>
                <a:spcPct val="0"/>
              </a:spcAft>
              <a:tabLst>
                <a:tab pos="6210300" algn="l"/>
              </a:tabLst>
              <a:defRPr>
                <a:solidFill>
                  <a:schemeClr val="tx1"/>
                </a:solidFill>
                <a:latin typeface="Arial" panose="020B0604020202020204" pitchFamily="34" charset="0"/>
              </a:defRPr>
            </a:lvl7pPr>
            <a:lvl8pPr eaLnBrk="0" fontAlgn="base" hangingPunct="0">
              <a:spcBef>
                <a:spcPct val="0"/>
              </a:spcBef>
              <a:spcAft>
                <a:spcPct val="0"/>
              </a:spcAft>
              <a:tabLst>
                <a:tab pos="6210300" algn="l"/>
              </a:tabLst>
              <a:defRPr>
                <a:solidFill>
                  <a:schemeClr val="tx1"/>
                </a:solidFill>
                <a:latin typeface="Arial" panose="020B0604020202020204" pitchFamily="34" charset="0"/>
              </a:defRPr>
            </a:lvl8pPr>
            <a:lvl9pPr eaLnBrk="0" fontAlgn="base" hangingPunct="0">
              <a:spcBef>
                <a:spcPct val="0"/>
              </a:spcBef>
              <a:spcAft>
                <a:spcPct val="0"/>
              </a:spcAft>
              <a:tabLst>
                <a:tab pos="6210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MX" altLang="es-MX" sz="600" b="1" i="0" u="none" strike="noStrike" cap="none" normalizeH="0" baseline="0" dirty="0">
                <a:ln>
                  <a:noFill/>
                </a:ln>
                <a:solidFill>
                  <a:srgbClr val="333399"/>
                </a:solidFill>
                <a:effectLst>
                  <a:outerShdw blurRad="38100" dist="38100" dir="2700000" algn="tl">
                    <a:srgbClr val="C0C0C0"/>
                  </a:outerShdw>
                </a:effectLst>
                <a:latin typeface="Algerian" panose="04020705040A02060702" pitchFamily="82" charset="0"/>
                <a:ea typeface="Times New Roman" panose="02020603050405020304" pitchFamily="18" charset="0"/>
              </a:rPr>
              <a:t>                      </a:t>
            </a:r>
            <a:endParaRPr kumimoji="0" lang="es-MX" altLang="es-MX" sz="400" b="0"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tab pos="6210300" algn="l"/>
              </a:tabLst>
            </a:pPr>
            <a:r>
              <a:rPr kumimoji="0" lang="es-MX" altLang="es-MX" sz="36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CONVOCATORIA</a:t>
            </a:r>
            <a:endParaRPr kumimoji="0" lang="es-MX" altLang="es-MX"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MX" altLang="es-MX"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MX" altLang="es-MX"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ES" altLang="es-MX" sz="1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ES" altLang="es-MX" sz="1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210300" algn="l"/>
              </a:tabLst>
            </a:pPr>
            <a:r>
              <a:rPr kumimoji="0" lang="es-ES" altLang="es-MX" sz="1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Entre las actividades importantes que debe desarrollar el </a:t>
            </a:r>
            <a:r>
              <a:rPr kumimoji="0" lang="es-ES" altLang="es-MX" sz="14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Médico Residente en Urología</a:t>
            </a:r>
            <a:r>
              <a:rPr kumimoji="0" lang="es-ES" altLang="es-MX" sz="1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se encuentra el trabajo científico que le permite participar en el proceso evolutivo del universo de la medicina.</a:t>
            </a:r>
            <a:endParaRPr kumimoji="0" lang="es-MX" altLang="es-MX" sz="12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6210300" algn="l"/>
              </a:tabLst>
            </a:pPr>
            <a:r>
              <a:rPr kumimoji="0" lang="es-ES" altLang="es-MX" sz="1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desarrollo de ésta actividad debe estimularse de manera constante en su educación médica de conformidad con los progresos tecnológicos mundiales.</a:t>
            </a:r>
            <a:endParaRPr kumimoji="0" lang="es-MX" altLang="es-MX" sz="12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6210300" algn="l"/>
              </a:tabLst>
            </a:pPr>
            <a:r>
              <a:rPr kumimoji="0" lang="es-ES" altLang="es-MX" sz="1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 iniciativa de El Colegio Mexicano de Urología Nacional, A. C. fomentar la divulgación científica sobre temas urológicos y motivar al Médico Residente a participar activamente en su propia educación mediante el establecimiento del Reconocimiento Anual para los trabajos de investigación relacionados con la especialidad de urología. Por tal motivo nos complacemos en extender la siguiente:</a:t>
            </a:r>
            <a:endParaRPr kumimoji="0" lang="es-MX" altLang="es-MX"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endParaRPr kumimoji="0" lang="es-MX" altLang="es-MX" sz="1100" b="1" i="0" u="none" strike="noStrike" cap="none" normalizeH="0" baseline="0" dirty="0">
              <a:ln>
                <a:noFill/>
              </a:ln>
              <a:solidFill>
                <a:srgbClr val="333399"/>
              </a:solidFill>
              <a:effectLst>
                <a:outerShdw blurRad="38100" dist="38100" dir="2700000" algn="tl">
                  <a:srgbClr val="C0C0C0"/>
                </a:outerShdw>
              </a:effectLst>
              <a:latin typeface="Arial Black" panose="020B0A040201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2200" b="1" i="0" u="none" strike="noStrike" cap="none" normalizeH="0" baseline="0" dirty="0">
                <a:ln>
                  <a:noFill/>
                </a:ln>
                <a:solidFill>
                  <a:srgbClr val="333399"/>
                </a:solidFill>
                <a:effectLst>
                  <a:outerShdw blurRad="38100" dist="38100" dir="2700000" algn="tl">
                    <a:srgbClr val="C0C0C0"/>
                  </a:outerShdw>
                </a:effectLst>
                <a:latin typeface="Arial Black" panose="020B0A04020102020204" pitchFamily="34" charset="0"/>
                <a:ea typeface="Times New Roman" panose="02020603050405020304" pitchFamily="18" charset="0"/>
                <a:cs typeface="Arial" panose="020B0604020202020204" pitchFamily="34" charset="0"/>
              </a:rPr>
              <a:t>INVITACIÓN AL</a:t>
            </a: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endParaRPr kumimoji="0" lang="es-MX" altLang="es-MX" sz="1000" b="1" i="0" u="none" strike="noStrike" cap="none" normalizeH="0" baseline="0" dirty="0">
              <a:ln>
                <a:noFill/>
              </a:ln>
              <a:solidFill>
                <a:srgbClr val="333399"/>
              </a:solidFill>
              <a:effectLst>
                <a:outerShdw blurRad="38100" dist="38100" dir="2700000" algn="tl">
                  <a:srgbClr val="C0C0C0"/>
                </a:outerShdw>
              </a:effectLst>
              <a:latin typeface="Arial Black" panose="020B0A040201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                                 XXXIV CONCURSO  ANUAL  2020 	</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  RECONOCIMIENTO A LA INVESTIGACIÓN EN </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RESIDENCIA DE UROLOGÍA </a:t>
            </a: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endParaRPr lang="es-MX" altLang="es-MX" sz="1400" b="1" dirty="0">
              <a:solidFill>
                <a:srgbClr val="333399"/>
              </a:solidFill>
              <a:effectLst>
                <a:outerShdw blurRad="38100" dist="38100" dir="2700000" algn="tl">
                  <a:srgbClr val="C0C0C0"/>
                </a:outerShdw>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ES" altLang="es-MX" sz="10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MX" sz="14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a:t>
            </a:r>
            <a:r>
              <a:rPr kumimoji="0" lang="es-ES" altLang="es-MX" sz="1400" b="1"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 E S I D E N T E S</a:t>
            </a:r>
            <a:r>
              <a:rPr kumimoji="0" lang="es-ES" altLang="es-MX" sz="14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de los </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14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“Cursos de Especialización en Urología”</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ES" altLang="es-MX" sz="10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Para participar en el máximo evento</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ES" altLang="es-MX" sz="10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 investigación de nuestra agrupación</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ES" altLang="es-MX" sz="1200" b="0"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Que se celebrará el día  </a:t>
            </a:r>
            <a:r>
              <a:rPr kumimoji="0" lang="es-ES" altLang="es-MX" sz="1200" b="1" i="1" u="sng"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8 </a:t>
            </a:r>
            <a:r>
              <a:rPr kumimoji="0" lang="es-ES" altLang="es-MX" sz="1200" b="1"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 Febrero, 2020  a las  09:00  horas</a:t>
            </a:r>
            <a:r>
              <a:rPr kumimoji="0" lang="es-ES" altLang="es-MX" sz="1200" b="0"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en el</a:t>
            </a:r>
            <a:endParaRPr kumimoji="0" lang="es-ES" altLang="es-MX" sz="11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12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HOTEL CROWNE PLAZA WTC</a:t>
            </a:r>
            <a:endParaRPr kumimoji="0" lang="es-ES" altLang="es-MX" sz="11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ES" altLang="es-MX" sz="1200" b="0" i="0" u="none" strike="noStrike" cap="none" normalizeH="0" baseline="0" dirty="0">
                <a:ln>
                  <a:noFill/>
                </a:ln>
                <a:solidFill>
                  <a:schemeClr val="tx1"/>
                </a:solidFill>
                <a:effectLst/>
                <a:ea typeface="Times New Roman" panose="02020603050405020304" pitchFamily="18" charset="0"/>
              </a:rPr>
              <a:t>Ubicado en Dakota no. 95</a:t>
            </a:r>
            <a:endParaRPr kumimoji="0" lang="es-MX" altLang="es-MX" sz="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ES" altLang="es-MX"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Col. Nápoles, México, D.F. 03810</a:t>
            </a:r>
            <a:endParaRPr kumimoji="0" lang="es-MX" altLang="es-MX"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ES" altLang="es-MX" sz="1000" b="1" i="1" u="sng"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ES" altLang="es-MX" sz="1100" b="1" i="1" u="sng" strike="noStrike" cap="none" normalizeH="0" baseline="0" dirty="0">
                <a:ln>
                  <a:noFill/>
                </a:ln>
                <a:solidFill>
                  <a:schemeClr val="tx1"/>
                </a:solidFill>
                <a:effectLst/>
                <a:latin typeface="Arial" panose="020B0604020202020204" pitchFamily="34" charset="0"/>
                <a:cs typeface="Arial" panose="020B0604020202020204" pitchFamily="34" charset="0"/>
              </a:rPr>
              <a:t>Invitados de Honor: </a:t>
            </a: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ES" altLang="es-MX" sz="11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ES" altLang="es-MX" sz="11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                    Presidente del Consejo Nacional Mexicano de Urología, A. C. y </a:t>
            </a: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ES" altLang="es-MX" sz="11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Presidente de la  Sociedad Mexicana de Urología, Colegio de Profesionistas, A. C. </a:t>
            </a: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ES" altLang="es-MX" sz="1100" b="1"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Inscripciones</a:t>
            </a: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6210300" algn="l"/>
              </a:tabLst>
            </a:pP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Existirá un link en la página Web del Colegio  </a:t>
            </a: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www.cmu.org.mx</a:t>
            </a: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MX"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Sección Reconocimiento </a:t>
            </a: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para</a:t>
            </a:r>
          </a:p>
          <a:p>
            <a:pPr marL="0" marR="0" lvl="0" indent="0" algn="l" defTabSz="914400" rtl="0" eaLnBrk="0" fontAlgn="base" latinLnBrk="0" hangingPunct="0">
              <a:lnSpc>
                <a:spcPct val="100000"/>
              </a:lnSpc>
              <a:spcBef>
                <a:spcPct val="0"/>
              </a:spcBef>
              <a:spcAft>
                <a:spcPct val="0"/>
              </a:spcAft>
              <a:buClrTx/>
              <a:buSzTx/>
              <a:tabLst>
                <a:tab pos="6210300" algn="l"/>
              </a:tabLst>
            </a:pPr>
            <a:r>
              <a:rPr lang="es-ES" altLang="es-MX" sz="1100" dirty="0">
                <a:ea typeface="Times New Roman" panose="02020603050405020304" pitchFamily="18" charset="0"/>
                <a:cs typeface="Arial" panose="020B0604020202020204" pitchFamily="34" charset="0"/>
              </a:rPr>
              <a:t> </a:t>
            </a: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su inscripción, los trabajos deberán ajustarse a las </a:t>
            </a:r>
            <a:r>
              <a:rPr kumimoji="0" lang="es-ES" altLang="es-MX" sz="1100" b="1"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BASES </a:t>
            </a:r>
            <a:r>
              <a:rPr kumimoji="0" lang="es-ES" altLang="es-MX"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del Concurso.</a:t>
            </a:r>
          </a:p>
          <a:p>
            <a:pPr marL="0" marR="0" lvl="0" indent="0" algn="l" defTabSz="914400" rtl="0" eaLnBrk="0" fontAlgn="base" latinLnBrk="0" hangingPunct="0">
              <a:lnSpc>
                <a:spcPct val="100000"/>
              </a:lnSpc>
              <a:spcBef>
                <a:spcPct val="0"/>
              </a:spcBef>
              <a:spcAft>
                <a:spcPct val="0"/>
              </a:spcAft>
              <a:buClrTx/>
              <a:buSzTx/>
              <a:tabLst>
                <a:tab pos="6210300" algn="l"/>
              </a:tabLst>
            </a:pP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ES" altLang="es-MX" sz="1100" b="0" i="1"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MX" sz="1100" b="1"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 seleccionarán los mejores trabajos y los autores recibirán vía mail confirmación del Comité    </a:t>
            </a: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lang="es-ES" altLang="es-MX" sz="1100" b="1" i="1" dirty="0">
                <a:ea typeface="Times New Roman" panose="02020603050405020304" pitchFamily="18" charset="0"/>
                <a:cs typeface="Arial" panose="020B0604020202020204" pitchFamily="34" charset="0"/>
              </a:rPr>
              <a:t> </a:t>
            </a:r>
            <a:r>
              <a:rPr kumimoji="0" lang="es-ES" altLang="es-MX" sz="1100" b="1" i="1"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MX" sz="1100" b="1"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Organizador, si su trabajo es elegido a concursar.</a:t>
            </a:r>
            <a:endParaRPr kumimoji="0" lang="es-MX" altLang="es-MX" sz="11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r>
              <a:rPr kumimoji="0" lang="es-ES" altLang="es-MX" sz="1100" b="0"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6210300" algn="l"/>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210300" algn="l"/>
              </a:tabLst>
            </a:pPr>
            <a:r>
              <a:rPr kumimoji="0" lang="es-MX" altLang="es-MX" sz="11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Fecha límite para la inscripción del trabajo en la página del Colegio es:  10 de enero, 2020.</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pic>
        <p:nvPicPr>
          <p:cNvPr id="2088" name="Imagen 29">
            <a:extLst>
              <a:ext uri="{FF2B5EF4-FFF2-40B4-BE49-F238E27FC236}">
                <a16:creationId xmlns:a16="http://schemas.microsoft.com/office/drawing/2014/main" id="{FE96A82F-F659-42A8-8A81-0F4485BC2E02}"/>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100000" l="0" r="100000">
                        <a14:foregroundMark x1="34831" y1="52809" x2="34831" y2="52809"/>
                        <a14:foregroundMark x1="60300" y1="50187" x2="60300" y2="50187"/>
                      </a14:backgroundRemoval>
                    </a14:imgEffect>
                  </a14:imgLayer>
                </a14:imgProps>
              </a:ext>
              <a:ext uri="{28A0092B-C50C-407E-A947-70E740481C1C}">
                <a14:useLocalDpi xmlns:a14="http://schemas.microsoft.com/office/drawing/2010/main" val="0"/>
              </a:ext>
            </a:extLst>
          </a:blip>
          <a:srcRect/>
          <a:stretch>
            <a:fillRect/>
          </a:stretch>
        </p:blipFill>
        <p:spPr bwMode="auto">
          <a:xfrm>
            <a:off x="249507" y="220712"/>
            <a:ext cx="1057275"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319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CFDFA3F-160A-4BF4-A00A-3CE59B24C03A}"/>
              </a:ext>
            </a:extLst>
          </p:cNvPr>
          <p:cNvSpPr>
            <a:spLocks noChangeArrowheads="1"/>
          </p:cNvSpPr>
          <p:nvPr/>
        </p:nvSpPr>
        <p:spPr bwMode="auto">
          <a:xfrm>
            <a:off x="80011" y="59557"/>
            <a:ext cx="6697980" cy="907941"/>
          </a:xfrm>
          <a:prstGeom prst="rect">
            <a:avLst/>
          </a:prstGeom>
          <a:blipFill>
            <a:blip r:embed="rId2"/>
            <a:tile tx="0" ty="0" sx="100000" sy="100000" flip="none" algn="tl"/>
          </a:blipFill>
          <a:ln w="28575">
            <a:solidFill>
              <a:srgbClr val="0070C0"/>
            </a:solidFill>
            <a:miter lim="800000"/>
            <a:headEnd/>
            <a:tailEnd/>
          </a:ln>
          <a:effectLst>
            <a:glow rad="139700">
              <a:schemeClr val="accent1">
                <a:satMod val="175000"/>
                <a:alpha val="40000"/>
              </a:schemeClr>
            </a:glow>
          </a:effectLst>
        </p:spPr>
        <p:txBody>
          <a:bodyPr vert="horz" wrap="squar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BASES</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XXXIV Concurso Anual 2020</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RECONOCIMIENTO A LA INVESTIGACIÓN EN</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333399"/>
                </a:solidFill>
                <a:effectLst>
                  <a:outerShdw blurRad="38100" dist="38100" dir="2700000" algn="tl">
                    <a:srgbClr val="C0C0C0"/>
                  </a:outerShdw>
                </a:effectLst>
                <a:latin typeface="Arial" panose="020B0604020202020204" pitchFamily="34" charset="0"/>
                <a:ea typeface="Times New Roman" panose="02020603050405020304" pitchFamily="18" charset="0"/>
                <a:cs typeface="Arial" panose="020B0604020202020204" pitchFamily="34" charset="0"/>
              </a:rPr>
              <a:t>RESIDENCIA DE UROLOGÍA</a:t>
            </a:r>
            <a:endParaRPr kumimoji="0" lang="es-ES" altLang="es-MX" sz="1800" b="0" i="0" u="none" strike="noStrike" cap="none" normalizeH="0" baseline="0" dirty="0">
              <a:ln>
                <a:noFill/>
              </a:ln>
              <a:solidFill>
                <a:schemeClr val="tx1"/>
              </a:solidFill>
              <a:effectLst/>
              <a:latin typeface="Arial" panose="020B0604020202020204" pitchFamily="34" charset="0"/>
            </a:endParaRPr>
          </a:p>
        </p:txBody>
      </p:sp>
      <p:sp>
        <p:nvSpPr>
          <p:cNvPr id="3" name="Rectangle 3">
            <a:extLst>
              <a:ext uri="{FF2B5EF4-FFF2-40B4-BE49-F238E27FC236}">
                <a16:creationId xmlns:a16="http://schemas.microsoft.com/office/drawing/2014/main" id="{1B656E73-CFF2-4515-A24C-77BC00E105DA}"/>
              </a:ext>
            </a:extLst>
          </p:cNvPr>
          <p:cNvSpPr>
            <a:spLocks noChangeArrowheads="1"/>
          </p:cNvSpPr>
          <p:nvPr/>
        </p:nvSpPr>
        <p:spPr bwMode="auto">
          <a:xfrm>
            <a:off x="80009" y="959166"/>
            <a:ext cx="6697981" cy="8125277"/>
          </a:xfrm>
          <a:prstGeom prst="rect">
            <a:avLst/>
          </a:prstGeom>
          <a:blipFill>
            <a:blip r:embed="rId2"/>
            <a:tile tx="0" ty="0" sx="100000" sy="100000" flip="none" algn="tl"/>
          </a:blipFill>
          <a:ln w="28575">
            <a:solidFill>
              <a:srgbClr val="0070C0"/>
            </a:solidFill>
            <a:miter lim="800000"/>
            <a:headEnd/>
            <a:tailEnd/>
          </a:ln>
          <a:effectLst>
            <a:glow rad="228600">
              <a:schemeClr val="accent1">
                <a:satMod val="175000"/>
                <a:alpha val="40000"/>
              </a:schemeClr>
            </a:glow>
          </a:effectLst>
        </p:spPr>
        <p:txBody>
          <a:bodyPr vert="horz" wrap="square" lIns="91440" tIns="45720" rIns="91440" bIns="76176" numCol="1" anchor="ctr" anchorCtr="0" compatLnSpc="1">
            <a:prstTxWarp prst="textNoShape">
              <a:avLst/>
            </a:prstTxWarp>
            <a:spAutoFit/>
          </a:bodyPr>
          <a:lstStyle>
            <a:lvl1pPr eaLnBrk="0" fontAlgn="base" hangingPunct="0">
              <a:spcBef>
                <a:spcPct val="0"/>
              </a:spcBef>
              <a:spcAft>
                <a:spcPct val="0"/>
              </a:spcAft>
              <a:tabLst>
                <a:tab pos="630238" algn="l"/>
              </a:tabLst>
              <a:defRPr>
                <a:solidFill>
                  <a:schemeClr val="tx1"/>
                </a:solidFill>
                <a:latin typeface="Arial" panose="020B0604020202020204" pitchFamily="34" charset="0"/>
              </a:defRPr>
            </a:lvl1pPr>
            <a:lvl2pPr eaLnBrk="0" fontAlgn="base" hangingPunct="0">
              <a:spcBef>
                <a:spcPct val="0"/>
              </a:spcBef>
              <a:spcAft>
                <a:spcPct val="0"/>
              </a:spcAft>
              <a:tabLst>
                <a:tab pos="630238" algn="l"/>
              </a:tabLst>
              <a:defRPr>
                <a:solidFill>
                  <a:schemeClr val="tx1"/>
                </a:solidFill>
                <a:latin typeface="Arial" panose="020B0604020202020204" pitchFamily="34" charset="0"/>
              </a:defRPr>
            </a:lvl2pPr>
            <a:lvl3pPr eaLnBrk="0" fontAlgn="base" hangingPunct="0">
              <a:spcBef>
                <a:spcPct val="0"/>
              </a:spcBef>
              <a:spcAft>
                <a:spcPct val="0"/>
              </a:spcAft>
              <a:tabLst>
                <a:tab pos="630238" algn="l"/>
              </a:tabLst>
              <a:defRPr>
                <a:solidFill>
                  <a:schemeClr val="tx1"/>
                </a:solidFill>
                <a:latin typeface="Arial" panose="020B0604020202020204" pitchFamily="34" charset="0"/>
              </a:defRPr>
            </a:lvl3pPr>
            <a:lvl4pPr eaLnBrk="0" fontAlgn="base" hangingPunct="0">
              <a:spcBef>
                <a:spcPct val="0"/>
              </a:spcBef>
              <a:spcAft>
                <a:spcPct val="0"/>
              </a:spcAft>
              <a:tabLst>
                <a:tab pos="630238" algn="l"/>
              </a:tabLst>
              <a:defRPr>
                <a:solidFill>
                  <a:schemeClr val="tx1"/>
                </a:solidFill>
                <a:latin typeface="Arial" panose="020B0604020202020204" pitchFamily="34" charset="0"/>
              </a:defRPr>
            </a:lvl4pPr>
            <a:lvl5pPr eaLnBrk="0" fontAlgn="base" hangingPunct="0">
              <a:spcBef>
                <a:spcPct val="0"/>
              </a:spcBef>
              <a:spcAft>
                <a:spcPct val="0"/>
              </a:spcAft>
              <a:tabLst>
                <a:tab pos="630238" algn="l"/>
              </a:tabLst>
              <a:defRPr>
                <a:solidFill>
                  <a:schemeClr val="tx1"/>
                </a:solidFill>
                <a:latin typeface="Arial" panose="020B0604020202020204" pitchFamily="34" charset="0"/>
              </a:defRPr>
            </a:lvl5pPr>
            <a:lvl6pPr eaLnBrk="0" fontAlgn="base" hangingPunct="0">
              <a:spcBef>
                <a:spcPct val="0"/>
              </a:spcBef>
              <a:spcAft>
                <a:spcPct val="0"/>
              </a:spcAft>
              <a:tabLst>
                <a:tab pos="630238" algn="l"/>
              </a:tabLst>
              <a:defRPr>
                <a:solidFill>
                  <a:schemeClr val="tx1"/>
                </a:solidFill>
                <a:latin typeface="Arial" panose="020B0604020202020204" pitchFamily="34" charset="0"/>
              </a:defRPr>
            </a:lvl6pPr>
            <a:lvl7pPr eaLnBrk="0" fontAlgn="base" hangingPunct="0">
              <a:spcBef>
                <a:spcPct val="0"/>
              </a:spcBef>
              <a:spcAft>
                <a:spcPct val="0"/>
              </a:spcAft>
              <a:tabLst>
                <a:tab pos="630238" algn="l"/>
              </a:tabLst>
              <a:defRPr>
                <a:solidFill>
                  <a:schemeClr val="tx1"/>
                </a:solidFill>
                <a:latin typeface="Arial" panose="020B0604020202020204" pitchFamily="34" charset="0"/>
              </a:defRPr>
            </a:lvl7pPr>
            <a:lvl8pPr eaLnBrk="0" fontAlgn="base" hangingPunct="0">
              <a:spcBef>
                <a:spcPct val="0"/>
              </a:spcBef>
              <a:spcAft>
                <a:spcPct val="0"/>
              </a:spcAft>
              <a:tabLst>
                <a:tab pos="630238" algn="l"/>
              </a:tabLst>
              <a:defRPr>
                <a:solidFill>
                  <a:schemeClr val="tx1"/>
                </a:solidFill>
                <a:latin typeface="Arial" panose="020B0604020202020204" pitchFamily="34" charset="0"/>
              </a:defRPr>
            </a:lvl8pPr>
            <a:lvl9pPr eaLnBrk="0" fontAlgn="base" hangingPunct="0">
              <a:spcBef>
                <a:spcPct val="0"/>
              </a:spcBef>
              <a:spcAft>
                <a:spcPct val="0"/>
              </a:spcAft>
              <a:tabLst>
                <a:tab pos="630238" algn="l"/>
              </a:tabLst>
              <a:defRPr>
                <a:solidFill>
                  <a:schemeClr val="tx1"/>
                </a:solidFill>
                <a:latin typeface="Arial" panose="020B0604020202020204" pitchFamily="34" charset="0"/>
              </a:defRPr>
            </a:lvl9pPr>
          </a:lstStyle>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Únicamente concursarán médicos residentes de la especialidad de urología y los trabajos versarán sobre temas urológicos. </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ES" altLang="es-MX" sz="7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28600" marR="0" lvl="0" indent="-228600" defTabSz="914400" rtl="0" eaLnBrk="0" fontAlgn="base" latinLnBrk="0" hangingPunct="0">
              <a:lnSpc>
                <a:spcPct val="100000"/>
              </a:lnSpc>
              <a:spcBef>
                <a:spcPct val="0"/>
              </a:spcBef>
              <a:spcAft>
                <a:spcPct val="0"/>
              </a:spcAft>
              <a:buClrTx/>
              <a:buSzTx/>
              <a:buFontTx/>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Deberán ser estudios de investigación originales, prospectivos o retrospectivos (no se aceptarán informes de casos clínicos), deberán registrarlos en la página del Colegio www.cmu.org.mx que no hayan sido publicados ni aceptados para publicación antes de la fecha límite de cierre de la convocatoria.</a:t>
            </a:r>
          </a:p>
          <a:p>
            <a:pPr marL="228600" marR="0" lvl="0" indent="-228600" defTabSz="914400" rtl="0" eaLnBrk="0" fontAlgn="base" latinLnBrk="0" hangingPunct="0">
              <a:lnSpc>
                <a:spcPct val="100000"/>
              </a:lnSpc>
              <a:spcBef>
                <a:spcPct val="0"/>
              </a:spcBef>
              <a:spcAft>
                <a:spcPct val="0"/>
              </a:spcAft>
              <a:buClrTx/>
              <a:buSzTx/>
              <a:buFontTx/>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50% de la calificación se dará al trabajo escrito y serán recibidos hasta el día   </a:t>
            </a:r>
            <a:r>
              <a:rPr kumimoji="0" lang="es-ES" altLang="es-MX"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10 de enero  2020. </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Deberá ajustarse a los Requisitos Uniformes para los Manuscritos que se envíen a las revistas biomédicas (Revista de Salud Pública de México 2012; 54(1):68-77) y tendrá un límite de 4,000 palabras incluidas tablas y referencias (solo resumen). No se aceptarán trabajos que superen dicho límite o trabajos con formato de tesis.</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otro 50% se dará a la presentación del trabajo en </a:t>
            </a:r>
            <a:r>
              <a:rPr kumimoji="0" lang="es-ES" altLang="es-MX" sz="100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power</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MX" sz="100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point</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por el autor el día  </a:t>
            </a:r>
            <a:r>
              <a:rPr kumimoji="0" lang="es-ES" altLang="es-MX" sz="10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8 de Febrero 2020</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dicha presentación no deberá exceder de diez minutos, podrá emplear el material audiovisual que se juzgue conveniente y deberá de ser en español. </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3 de febrero </a:t>
            </a:r>
            <a:r>
              <a:rPr lang="es-ES" altLang="es-MX" sz="1100" b="1" dirty="0">
                <a:ea typeface="Times New Roman" panose="02020603050405020304" pitchFamily="18" charset="0"/>
                <a:cs typeface="Arial" panose="020B0604020202020204" pitchFamily="34" charset="0"/>
              </a:rPr>
              <a:t>2020</a:t>
            </a:r>
            <a:r>
              <a:rPr lang="es-ES" altLang="es-MX" sz="1000" dirty="0">
                <a:ea typeface="Times New Roman" panose="02020603050405020304" pitchFamily="18" charset="0"/>
                <a:cs typeface="Arial" panose="020B0604020202020204" pitchFamily="34" charset="0"/>
              </a:rPr>
              <a:t> </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deberán de enviar su presentación en </a:t>
            </a:r>
            <a:r>
              <a:rPr kumimoji="0" lang="es-ES" altLang="es-MX" sz="100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power</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altLang="es-MX" sz="100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point</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 </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rPr>
              <a:t>colmexurologia@hotmail.com</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orden de la presentación de los trabajos será el siguiente: Título, introducción, objetivo, material y métodos, resultado, discusión y conclusiones.</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Los trabajos serán evaluados en base a su originalidad, calidad metodológica, relevancia, innovación, utilidad clínica e impacto socioeconómico. </a:t>
            </a: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Tx/>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Jurado estará integrado por médicos especialistas con maestría o doctorado en investigación, ajenos a las sedes de los residentes concursantes, quienes recibirán un diploma por su participación con Valor  Curricular.</a:t>
            </a:r>
          </a:p>
          <a:p>
            <a:pPr marL="228600" marR="0" lvl="0" indent="-228600" defTabSz="914400" rtl="0" eaLnBrk="0" fontAlgn="base" latinLnBrk="0" hangingPunct="0">
              <a:lnSpc>
                <a:spcPct val="100000"/>
              </a:lnSpc>
              <a:spcBef>
                <a:spcPct val="0"/>
              </a:spcBef>
              <a:spcAft>
                <a:spcPct val="0"/>
              </a:spcAft>
              <a:buClrTx/>
              <a:buSzTx/>
              <a:buFontTx/>
              <a:buAutoNum type="arabicPeriod"/>
              <a:tabLst>
                <a:tab pos="630238" algn="l"/>
              </a:tabLst>
            </a:pPr>
            <a:endParaRPr kumimoji="0" lang="es-MX" altLang="es-MX" sz="70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Promoviendo la Actualización Médica Continua se otorgará un reconocimiento al término de      esté evento, a los tres primeros lugares de acuerdo al veredicto del Jurado:</a:t>
            </a:r>
          </a:p>
          <a:p>
            <a:pPr marR="0" lvl="0" defTabSz="914400" rtl="0" eaLnBrk="0" fontAlgn="base" latinLnBrk="0" hangingPunct="0">
              <a:lnSpc>
                <a:spcPct val="100000"/>
              </a:lnSpc>
              <a:spcBef>
                <a:spcPct val="0"/>
              </a:spcBef>
              <a:spcAft>
                <a:spcPct val="0"/>
              </a:spcAft>
              <a:buClrTx/>
              <a:buSzTx/>
              <a:tabLst>
                <a:tab pos="630238" algn="l"/>
              </a:tabLst>
            </a:pPr>
            <a:endPar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indent="-274638">
              <a:buFont typeface="Arial" panose="020B0604020202020204" pitchFamily="34" charset="0"/>
              <a:buChar char="•"/>
              <a:tabLst>
                <a:tab pos="263525" algn="l"/>
              </a:tabLst>
            </a:pPr>
            <a:r>
              <a:rPr kumimoji="0" lang="es-ES" altLang="es-MX"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Primer lugar                   	$</a:t>
            </a:r>
            <a:r>
              <a:rPr kumimoji="0" lang="es-ES" altLang="es-MX" sz="1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s-ES" altLang="es-MX" sz="1000" b="1" i="0" u="none" strike="noStrike" cap="none" normalizeH="0" baseline="0" dirty="0">
                <a:ln>
                  <a:noFill/>
                </a:ln>
                <a:solidFill>
                  <a:schemeClr val="tx1"/>
                </a:solidFill>
                <a:effectLst/>
                <a:latin typeface="Arial Nova Light" panose="020B0304020202020204" pitchFamily="34" charset="0"/>
                <a:ea typeface="Times New Roman" panose="02020603050405020304" pitchFamily="18" charset="0"/>
                <a:cs typeface="Calibri" panose="020F0502020204030204" pitchFamily="34" charset="0"/>
              </a:rPr>
              <a:t>40,000.00</a:t>
            </a:r>
            <a:r>
              <a:rPr kumimoji="0" lang="es-ES" altLang="es-MX" sz="1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s-ES" altLang="es-MX" sz="1000" b="1" i="0" u="none" strike="noStrike" cap="none" normalizeH="0" baseline="0" dirty="0">
                <a:ln>
                  <a:noFill/>
                </a:ln>
                <a:solidFill>
                  <a:schemeClr val="tx1"/>
                </a:solidFill>
                <a:effectLst/>
                <a:latin typeface="Arial Nova Light" panose="020B0304020202020204" pitchFamily="34" charset="0"/>
                <a:ea typeface="Times New Roman" panose="02020603050405020304" pitchFamily="18" charset="0"/>
                <a:cs typeface="Calibri" panose="020F0502020204030204" pitchFamily="34" charset="0"/>
              </a:rPr>
              <a:t>(Cuarenta mil pesos M.N.)</a:t>
            </a:r>
            <a:endParaRPr kumimoji="0" lang="es-MX" altLang="es-MX" sz="1000" b="1" i="0" u="none" strike="noStrike" cap="none" normalizeH="0" baseline="0" dirty="0">
              <a:ln>
                <a:noFill/>
              </a:ln>
              <a:solidFill>
                <a:schemeClr val="tx1"/>
              </a:solidFill>
              <a:effectLst/>
              <a:latin typeface="Arial Nova Light" panose="020B0304020202020204" pitchFamily="34" charset="0"/>
            </a:endParaRPr>
          </a:p>
          <a:p>
            <a:pPr lvl="1" indent="-274638">
              <a:buFont typeface="Arial" panose="020B0604020202020204" pitchFamily="34" charset="0"/>
              <a:buChar char="•"/>
              <a:tabLst>
                <a:tab pos="263525" algn="l"/>
              </a:tabLst>
            </a:pPr>
            <a:r>
              <a:rPr kumimoji="0" lang="es-ES" altLang="es-MX"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Segundo lugar                   	$ 25,000.00 	(Veinticinco mil pesos M.N.)</a:t>
            </a:r>
            <a:endParaRPr kumimoji="0" lang="es-MX" altLang="es-MX" sz="1000" b="1" i="0" u="none" strike="noStrike" cap="none" normalizeH="0" baseline="0" dirty="0">
              <a:ln>
                <a:noFill/>
              </a:ln>
              <a:solidFill>
                <a:schemeClr val="tx1"/>
              </a:solidFill>
              <a:effectLst/>
            </a:endParaRPr>
          </a:p>
          <a:p>
            <a:pPr lvl="1" indent="-274638">
              <a:buFont typeface="Arial" panose="020B0604020202020204" pitchFamily="34" charset="0"/>
              <a:buChar char="•"/>
              <a:tabLst>
                <a:tab pos="263525" algn="l"/>
              </a:tabLst>
            </a:pPr>
            <a:r>
              <a:rPr kumimoji="0" lang="es-ES" altLang="es-MX"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Tercer lugar                     	$ 10,000.00	(Diez mil pesos M.N.)</a:t>
            </a:r>
          </a:p>
          <a:p>
            <a:pPr lvl="1" indent="-274638">
              <a:buFont typeface="Arial" panose="020B0604020202020204" pitchFamily="34" charset="0"/>
              <a:buChar char="•"/>
              <a:tabLst>
                <a:tab pos="263525" algn="l"/>
              </a:tabLst>
            </a:pPr>
            <a:endParaRPr kumimoji="0" lang="es-MX" altLang="es-MX" sz="700" i="0" u="none" strike="noStrike" cap="none" normalizeH="0" baseline="0" dirty="0">
              <a:ln>
                <a:noFill/>
              </a:ln>
              <a:solidFill>
                <a:schemeClr val="tx1"/>
              </a:solidFill>
              <a:effectLst/>
            </a:endParaRPr>
          </a:p>
          <a:p>
            <a:pPr marR="0" lvl="0" defTabSz="914400" rtl="0" eaLnBrk="0" fontAlgn="base" latinLnBrk="0" hangingPunct="0">
              <a:lnSpc>
                <a:spcPct val="100000"/>
              </a:lnSpc>
              <a:spcBef>
                <a:spcPct val="0"/>
              </a:spcBef>
              <a:spcAft>
                <a:spcPct val="0"/>
              </a:spcAft>
              <a:buClrTx/>
              <a:buSzTx/>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11. El Colegio otorgará a todos los participantes:</a:t>
            </a:r>
          </a:p>
          <a:p>
            <a:pPr marL="171450" marR="0" lvl="0" indent="11113" defTabSz="914400" rtl="0" eaLnBrk="0" fontAlgn="base" latinLnBrk="0" hangingPunct="0">
              <a:lnSpc>
                <a:spcPct val="100000"/>
              </a:lnSpc>
              <a:spcBef>
                <a:spcPct val="0"/>
              </a:spcBef>
              <a:spcAft>
                <a:spcPct val="0"/>
              </a:spcAft>
              <a:buClrTx/>
              <a:buSzTx/>
              <a:buFont typeface="Wingdings" panose="05000000000000000000" pitchFamily="2" charset="2"/>
              <a:buChar char="ü"/>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Diploma de Presentación como AUTOR</a:t>
            </a:r>
            <a:endParaRPr kumimoji="0" lang="es-MX" altLang="es-MX" sz="1000" i="0" u="none" strike="noStrike" cap="none" normalizeH="0" baseline="0" dirty="0">
              <a:ln>
                <a:noFill/>
              </a:ln>
              <a:solidFill>
                <a:schemeClr val="tx1"/>
              </a:solidFill>
              <a:effectLst/>
            </a:endParaRPr>
          </a:p>
          <a:p>
            <a:pPr marL="171450" marR="0" lvl="0" indent="11113" defTabSz="914400" rtl="0" eaLnBrk="0" fontAlgn="base" latinLnBrk="0" hangingPunct="0">
              <a:lnSpc>
                <a:spcPct val="100000"/>
              </a:lnSpc>
              <a:spcBef>
                <a:spcPct val="0"/>
              </a:spcBef>
              <a:spcAft>
                <a:spcPct val="0"/>
              </a:spcAft>
              <a:buClrTx/>
              <a:buSzTx/>
              <a:buFont typeface="Wingdings" panose="05000000000000000000" pitchFamily="2" charset="2"/>
              <a:buChar char="ü"/>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Constancia de Socio Titular del Colegio a los R5</a:t>
            </a:r>
            <a:endParaRPr kumimoji="0" lang="es-MX" altLang="es-MX" sz="1000" i="0" u="none" strike="noStrike" cap="none" normalizeH="0" baseline="0" dirty="0">
              <a:ln>
                <a:noFill/>
              </a:ln>
              <a:solidFill>
                <a:schemeClr val="tx1"/>
              </a:solidFill>
              <a:effectLst/>
            </a:endParaRPr>
          </a:p>
          <a:p>
            <a:pPr marL="171450" marR="0" lvl="0" indent="11113" defTabSz="914400" rtl="0" eaLnBrk="0" fontAlgn="base" latinLnBrk="0" hangingPunct="0">
              <a:lnSpc>
                <a:spcPct val="100000"/>
              </a:lnSpc>
              <a:spcBef>
                <a:spcPct val="0"/>
              </a:spcBef>
              <a:spcAft>
                <a:spcPct val="0"/>
              </a:spcAft>
              <a:buClrTx/>
              <a:buSzTx/>
              <a:buFont typeface="Wingdings" panose="05000000000000000000" pitchFamily="2" charset="2"/>
              <a:buChar char="ü"/>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Constancia de Socio Residente de R4 y R3.</a:t>
            </a:r>
            <a:endParaRPr kumimoji="0" lang="es-MX" altLang="es-MX" sz="1000" i="0" u="none" strike="noStrike" cap="none" normalizeH="0" baseline="0" dirty="0">
              <a:ln>
                <a:noFill/>
              </a:ln>
              <a:solidFill>
                <a:schemeClr val="tx1"/>
              </a:solidFill>
              <a:effectLst/>
            </a:endParaRPr>
          </a:p>
          <a:p>
            <a:pPr marL="171450" marR="0" lvl="0" indent="11113" defTabSz="914400" rtl="0" eaLnBrk="0" fontAlgn="base" latinLnBrk="0" hangingPunct="0">
              <a:lnSpc>
                <a:spcPct val="100000"/>
              </a:lnSpc>
              <a:spcBef>
                <a:spcPct val="0"/>
              </a:spcBef>
              <a:spcAft>
                <a:spcPct val="0"/>
              </a:spcAft>
              <a:buClrTx/>
              <a:buSzTx/>
              <a:buFont typeface="Wingdings" panose="05000000000000000000" pitchFamily="2" charset="2"/>
              <a:buChar char="ü"/>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Beca de Inscripción al Congreso 2020. </a:t>
            </a:r>
          </a:p>
          <a:p>
            <a:pPr marL="171450" marR="0" lvl="0" indent="11113" defTabSz="914400" rtl="0" eaLnBrk="0" fontAlgn="base" latinLnBrk="0" hangingPunct="0">
              <a:lnSpc>
                <a:spcPct val="100000"/>
              </a:lnSpc>
              <a:spcBef>
                <a:spcPct val="0"/>
              </a:spcBef>
              <a:spcAft>
                <a:spcPct val="0"/>
              </a:spcAft>
              <a:buClrTx/>
              <a:buSzTx/>
              <a:buFont typeface="Wingdings" panose="05000000000000000000" pitchFamily="2" charset="2"/>
              <a:buChar char="ü"/>
              <a:tabLst>
                <a:tab pos="630238" algn="l"/>
              </a:tabLst>
            </a:pPr>
            <a:endParaRPr kumimoji="0" lang="es-ES" altLang="es-MX" sz="7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28600" marR="0" lvl="0" indent="-228600" defTabSz="914400" rtl="0" eaLnBrk="0" fontAlgn="base" latinLnBrk="0" hangingPunct="0">
              <a:lnSpc>
                <a:spcPct val="100000"/>
              </a:lnSpc>
              <a:spcBef>
                <a:spcPct val="0"/>
              </a:spcBef>
              <a:spcAft>
                <a:spcPct val="0"/>
              </a:spcAft>
              <a:buClrTx/>
              <a:buSzTx/>
              <a:buAutoNum type="arabicPeriod" startAt="12"/>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 caso de que los trabajos no satisfagan el requisito de nivel  académico adecuado, se declarará</a:t>
            </a:r>
          </a:p>
          <a:p>
            <a:pPr marR="0" lvl="0" defTabSz="914400" rtl="0" eaLnBrk="0" fontAlgn="base" latinLnBrk="0" hangingPunct="0">
              <a:lnSpc>
                <a:spcPct val="100000"/>
              </a:lnSpc>
              <a:spcBef>
                <a:spcPct val="0"/>
              </a:spcBef>
              <a:spcAft>
                <a:spcPct val="0"/>
              </a:spcAft>
              <a:buClrTx/>
              <a:buSzTx/>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desierto el concurso y los premios no se acumularán.</a:t>
            </a:r>
          </a:p>
          <a:p>
            <a:pPr marR="0" lvl="0" defTabSz="914400" rtl="0" eaLnBrk="0" fontAlgn="base" latinLnBrk="0" hangingPunct="0">
              <a:lnSpc>
                <a:spcPct val="100000"/>
              </a:lnSpc>
              <a:spcBef>
                <a:spcPct val="0"/>
              </a:spcBef>
              <a:spcAft>
                <a:spcPct val="0"/>
              </a:spcAft>
              <a:buClrTx/>
              <a:buSzTx/>
              <a:tabLst>
                <a:tab pos="630238" algn="l"/>
              </a:tabLst>
            </a:pPr>
            <a:endParaRPr kumimoji="0" lang="es-ES" altLang="es-MX" sz="700" i="0" u="none" strike="noStrike" cap="none" normalizeH="0" baseline="0" dirty="0">
              <a:ln>
                <a:noFill/>
              </a:ln>
              <a:solidFill>
                <a:schemeClr val="tx1"/>
              </a:solidFill>
              <a:effectLst/>
              <a:ea typeface="Times New Roman" panose="02020603050405020304" pitchFamily="18" charset="0"/>
            </a:endParaRPr>
          </a:p>
          <a:p>
            <a:pPr marL="228600" marR="0" lvl="0" indent="-228600" defTabSz="914400" rtl="0" eaLnBrk="0" fontAlgn="base" latinLnBrk="0" hangingPunct="0">
              <a:lnSpc>
                <a:spcPct val="100000"/>
              </a:lnSpc>
              <a:spcBef>
                <a:spcPct val="0"/>
              </a:spcBef>
              <a:spcAft>
                <a:spcPct val="0"/>
              </a:spcAft>
              <a:buClrTx/>
              <a:buSzTx/>
              <a:buAutoNum type="arabicPeriod" startAt="13"/>
              <a:tabLst>
                <a:tab pos="263525" algn="l"/>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fallo del jurado calificador será  inapelable.</a:t>
            </a:r>
          </a:p>
          <a:p>
            <a:pPr marL="228600" marR="0" lvl="0" indent="-228600" defTabSz="914400" rtl="0" eaLnBrk="0" fontAlgn="base" latinLnBrk="0" hangingPunct="0">
              <a:lnSpc>
                <a:spcPct val="100000"/>
              </a:lnSpc>
              <a:spcBef>
                <a:spcPct val="0"/>
              </a:spcBef>
              <a:spcAft>
                <a:spcPct val="0"/>
              </a:spcAft>
              <a:buClrTx/>
              <a:buSzTx/>
              <a:buAutoNum type="arabicPeriod" startAt="13"/>
              <a:tabLst>
                <a:tab pos="263525" algn="l"/>
                <a:tab pos="630238" algn="l"/>
              </a:tabLst>
            </a:pPr>
            <a:endParaRPr lang="es-ES" altLang="es-MX" sz="700" dirty="0">
              <a:cs typeface="Arial" panose="020B0604020202020204" pitchFamily="34" charset="0"/>
            </a:endParaRPr>
          </a:p>
          <a:p>
            <a:pPr marL="228600" marR="0" lvl="0" indent="-228600" defTabSz="914400" rtl="0" eaLnBrk="0" fontAlgn="base" latinLnBrk="0" hangingPunct="0">
              <a:lnSpc>
                <a:spcPct val="100000"/>
              </a:lnSpc>
              <a:spcBef>
                <a:spcPct val="0"/>
              </a:spcBef>
              <a:spcAft>
                <a:spcPct val="0"/>
              </a:spcAft>
              <a:buClrTx/>
              <a:buSzTx/>
              <a:buAutoNum type="arabicPeriod" startAt="14"/>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Los puntos no previstos en esta convocatoria serán resueltos por el Comité Organizador, supervisado por</a:t>
            </a:r>
          </a:p>
          <a:p>
            <a:pPr marR="0" lvl="0" defTabSz="914400" rtl="0" eaLnBrk="0" fontAlgn="base" latinLnBrk="0" hangingPunct="0">
              <a:lnSpc>
                <a:spcPct val="100000"/>
              </a:lnSpc>
              <a:spcBef>
                <a:spcPct val="0"/>
              </a:spcBef>
              <a:spcAft>
                <a:spcPct val="0"/>
              </a:spcAft>
              <a:buClrTx/>
              <a:buSzTx/>
              <a:tabLst>
                <a:tab pos="630238" algn="l"/>
              </a:tabLst>
            </a:pPr>
            <a:r>
              <a:rPr lang="es-ES" altLang="es-MX" sz="1000" dirty="0">
                <a:ea typeface="Times New Roman" panose="02020603050405020304" pitchFamily="18" charset="0"/>
                <a:cs typeface="Arial" panose="020B0604020202020204" pitchFamily="34" charset="0"/>
              </a:rPr>
              <a:t>      </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el Comité </a:t>
            </a:r>
            <a:r>
              <a:rPr lang="es-ES" altLang="es-MX" sz="1000" dirty="0">
                <a:ea typeface="Times New Roman" panose="02020603050405020304" pitchFamily="18" charset="0"/>
                <a:cs typeface="Arial" panose="020B0604020202020204" pitchFamily="34" charset="0"/>
              </a:rPr>
              <a:t>D</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ictaminador (Sinodales).</a:t>
            </a:r>
          </a:p>
          <a:p>
            <a:pPr marR="0" lvl="0" defTabSz="914400" rtl="0" eaLnBrk="0" fontAlgn="base" latinLnBrk="0" hangingPunct="0">
              <a:lnSpc>
                <a:spcPct val="100000"/>
              </a:lnSpc>
              <a:spcBef>
                <a:spcPct val="0"/>
              </a:spcBef>
              <a:spcAft>
                <a:spcPct val="0"/>
              </a:spcAft>
              <a:buClrTx/>
              <a:buSzTx/>
              <a:tabLst>
                <a:tab pos="630238" algn="l"/>
              </a:tabLst>
            </a:pPr>
            <a:endParaRPr kumimoji="0" lang="es-MX" altLang="es-MX" sz="700" i="0" u="none" strike="noStrike" cap="none" normalizeH="0" baseline="0" dirty="0">
              <a:ln>
                <a:noFill/>
              </a:ln>
              <a:solidFill>
                <a:schemeClr val="tx1"/>
              </a:solidFill>
              <a:effectLst/>
            </a:endParaRPr>
          </a:p>
          <a:p>
            <a:pPr marR="0" lvl="0" defTabSz="914400" rtl="0" eaLnBrk="0" fontAlgn="base" latinLnBrk="0" hangingPunct="0">
              <a:lnSpc>
                <a:spcPct val="100000"/>
              </a:lnSpc>
              <a:spcBef>
                <a:spcPct val="0"/>
              </a:spcBef>
              <a:spcAft>
                <a:spcPct val="0"/>
              </a:spcAft>
              <a:buClrTx/>
              <a:buSzTx/>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15. Si desea que su trabajo se publique en el Boletín del Colegio Mexicano de Urología Nacional, A. C., debe</a:t>
            </a:r>
          </a:p>
          <a:p>
            <a:pPr marR="0" lvl="0" defTabSz="914400" rtl="0" eaLnBrk="0" fontAlgn="base" latinLnBrk="0" hangingPunct="0">
              <a:lnSpc>
                <a:spcPct val="100000"/>
              </a:lnSpc>
              <a:spcBef>
                <a:spcPct val="0"/>
              </a:spcBef>
              <a:spcAft>
                <a:spcPct val="0"/>
              </a:spcAft>
              <a:buClrTx/>
              <a:buSzTx/>
              <a:tabLst>
                <a:tab pos="630238" algn="l"/>
              </a:tabLst>
            </a:pPr>
            <a:r>
              <a:rPr lang="es-ES" altLang="es-MX" sz="1000" dirty="0">
                <a:ea typeface="Times New Roman" panose="02020603050405020304" pitchFamily="18" charset="0"/>
                <a:cs typeface="Arial" panose="020B0604020202020204" pitchFamily="34" charset="0"/>
              </a:rPr>
              <a:t>     </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adjuntar el trabajo en extenso, según los lineamientos  e instrucciones para los autores,  disponible en la        </a:t>
            </a:r>
          </a:p>
          <a:p>
            <a:pPr marR="0" lvl="0" defTabSz="914400" rtl="0" eaLnBrk="0" fontAlgn="base" latinLnBrk="0" hangingPunct="0">
              <a:lnSpc>
                <a:spcPct val="100000"/>
              </a:lnSpc>
              <a:spcBef>
                <a:spcPct val="0"/>
              </a:spcBef>
              <a:spcAft>
                <a:spcPct val="0"/>
              </a:spcAft>
              <a:buClrTx/>
              <a:buSzTx/>
              <a:tabLst>
                <a:tab pos="630238" algn="l"/>
              </a:tabLst>
            </a:pP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Página Web del Colegio </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www.cmu.org.mx</a:t>
            </a:r>
            <a:r>
              <a:rPr kumimoji="0" lang="es-ES" altLang="es-MX" sz="1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R="0" lvl="0" defTabSz="914400" rtl="0" eaLnBrk="0" fontAlgn="base" latinLnBrk="0" hangingPunct="0">
              <a:lnSpc>
                <a:spcPct val="100000"/>
              </a:lnSpc>
              <a:spcBef>
                <a:spcPct val="0"/>
              </a:spcBef>
              <a:spcAft>
                <a:spcPct val="0"/>
              </a:spcAft>
              <a:buClrTx/>
              <a:buSzTx/>
              <a:tabLst>
                <a:tab pos="630238" algn="l"/>
              </a:tabLst>
            </a:pPr>
            <a:endParaRPr lang="es-ES" altLang="es-MX" sz="1000" dirty="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30238" algn="l"/>
              </a:tabLst>
            </a:pPr>
            <a:r>
              <a:rPr kumimoji="0" lang="es-ES" altLang="es-MX"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MESA DIRECTIVA NACIONAL</a:t>
            </a:r>
            <a:endParaRPr kumimoji="0" lang="es-MX" altLang="es-MX"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630238" algn="l"/>
              </a:tabLst>
            </a:pPr>
            <a:r>
              <a:rPr kumimoji="0" lang="es-ES" altLang="es-MX"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Bienio 2019-2021</a:t>
            </a:r>
            <a:endParaRPr kumimoji="0" lang="es-ES" altLang="es-MX" sz="1800" b="0" i="0" u="none" strike="noStrike" cap="none" normalizeH="0" baseline="0" dirty="0">
              <a:ln>
                <a:noFill/>
              </a:ln>
              <a:solidFill>
                <a:schemeClr val="tx1"/>
              </a:solidFill>
              <a:effectLst/>
              <a:latin typeface="Arial" panose="020B0604020202020204" pitchFamily="34" charset="0"/>
            </a:endParaRPr>
          </a:p>
        </p:txBody>
      </p:sp>
      <p:pic>
        <p:nvPicPr>
          <p:cNvPr id="4" name="Imagen 3">
            <a:extLst>
              <a:ext uri="{FF2B5EF4-FFF2-40B4-BE49-F238E27FC236}">
                <a16:creationId xmlns:a16="http://schemas.microsoft.com/office/drawing/2014/main" id="{90A8311E-BAFD-489A-9FA8-F055F3B1376B}"/>
              </a:ext>
            </a:extLst>
          </p:cNvPr>
          <p:cNvPicPr>
            <a:picLocks noChangeAspect="1"/>
          </p:cNvPicPr>
          <p:nvPr/>
        </p:nvPicPr>
        <p:blipFill>
          <a:blip r:embed="rId5"/>
          <a:stretch>
            <a:fillRect/>
          </a:stretch>
        </p:blipFill>
        <p:spPr>
          <a:xfrm>
            <a:off x="196551" y="143041"/>
            <a:ext cx="736900" cy="732641"/>
          </a:xfrm>
          <a:prstGeom prst="rect">
            <a:avLst/>
          </a:prstGeom>
        </p:spPr>
      </p:pic>
    </p:spTree>
    <p:extLst>
      <p:ext uri="{BB962C8B-B14F-4D97-AF65-F5344CB8AC3E}">
        <p14:creationId xmlns:p14="http://schemas.microsoft.com/office/powerpoint/2010/main" val="3719349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TotalTime>
  <Words>472</Words>
  <Application>Microsoft Office PowerPoint</Application>
  <PresentationFormat>Carta (216 x 279 mm)</PresentationFormat>
  <Paragraphs>88</Paragraphs>
  <Slides>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vt:i4>
      </vt:variant>
    </vt:vector>
  </HeadingPairs>
  <TitlesOfParts>
    <vt:vector size="10" baseType="lpstr">
      <vt:lpstr>Algerian</vt:lpstr>
      <vt:lpstr>Arial</vt:lpstr>
      <vt:lpstr>Arial Black</vt:lpstr>
      <vt:lpstr>Arial Nova Light</vt:lpstr>
      <vt:lpstr>Calibri</vt:lpstr>
      <vt:lpstr>Calibri Light</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EVA</dc:creator>
  <cp:lastModifiedBy>EVA</cp:lastModifiedBy>
  <cp:revision>11</cp:revision>
  <dcterms:created xsi:type="dcterms:W3CDTF">2019-10-17T18:05:26Z</dcterms:created>
  <dcterms:modified xsi:type="dcterms:W3CDTF">2019-10-17T21:17:16Z</dcterms:modified>
</cp:coreProperties>
</file>